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1899"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86441" autoAdjust="0"/>
  </p:normalViewPr>
  <p:slideViewPr>
    <p:cSldViewPr snapToGrid="0" showGuides="1">
      <p:cViewPr varScale="1">
        <p:scale>
          <a:sx n="57" d="100"/>
          <a:sy n="57" d="100"/>
        </p:scale>
        <p:origin x="84" y="121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11/11/2023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11/11/2023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David E. Bernholdt</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p>
          <a:p>
            <a:pPr marL="0" indent="0">
              <a:lnSpc>
                <a:spcPct val="100000"/>
              </a:lnSpc>
              <a:spcBef>
                <a:spcPts val="0"/>
              </a:spcBef>
              <a:buSzPts val="2000"/>
            </a:pPr>
            <a:endParaRPr lang="en-US" sz="1800" dirty="0">
              <a:solidFill>
                <a:srgbClr val="000000"/>
              </a:solidFill>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marL="0" lvl="0" indent="0" algn="l" rtl="0">
              <a:lnSpc>
                <a:spcPct val="90000"/>
              </a:lnSpc>
              <a:spcBef>
                <a:spcPts val="2800"/>
              </a:spcBef>
              <a:spcAft>
                <a:spcPts val="0"/>
              </a:spcAft>
              <a:buSzPts val="2000"/>
              <a:buNone/>
            </a:pPr>
            <a:r>
              <a:rPr lang="en-US" sz="2000" dirty="0">
                <a:solidFill>
                  <a:srgbClr val="000000"/>
                </a:solidFill>
              </a:rPr>
              <a:t>Contributors: David E. Bernholdt (ORNL),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403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22829</TotalTime>
  <Words>4955</Words>
  <Application>Microsoft Office PowerPoint</Application>
  <PresentationFormat>Custom</PresentationFormat>
  <Paragraphs>491</Paragraphs>
  <Slides>43</Slides>
  <Notes>33</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391</cp:revision>
  <cp:lastPrinted>2017-11-02T18:35:01Z</cp:lastPrinted>
  <dcterms:created xsi:type="dcterms:W3CDTF">2018-11-06T17:28:56Z</dcterms:created>
  <dcterms:modified xsi:type="dcterms:W3CDTF">2023-11-11T16:33:33Z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